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384" r:id="rId3"/>
    <p:sldId id="385" r:id="rId4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7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E8E8"/>
    <a:srgbClr val="FF13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2" d="100"/>
          <a:sy n="112" d="100"/>
        </p:scale>
        <p:origin x="372" y="78"/>
      </p:cViewPr>
      <p:guideLst>
        <p:guide orient="horz" pos="1620"/>
        <p:guide pos="287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vin Gnanaraj" userId="368b04864b17ec38" providerId="LiveId" clId="{731398FB-0AE0-4267-9169-DCA9C4E2A7F3}"/>
    <pc:docChg chg="delSld">
      <pc:chgData name="Kevin Gnanaraj" userId="368b04864b17ec38" providerId="LiveId" clId="{731398FB-0AE0-4267-9169-DCA9C4E2A7F3}" dt="2020-07-14T20:20:38.223" v="0" actId="47"/>
      <pc:docMkLst>
        <pc:docMk/>
      </pc:docMkLst>
      <pc:sldChg chg="del">
        <pc:chgData name="Kevin Gnanaraj" userId="368b04864b17ec38" providerId="LiveId" clId="{731398FB-0AE0-4267-9169-DCA9C4E2A7F3}" dt="2020-07-14T20:20:38.223" v="0" actId="47"/>
        <pc:sldMkLst>
          <pc:docMk/>
          <pc:sldMk cId="0" sldId="386"/>
        </pc:sldMkLst>
      </pc:sldChg>
      <pc:sldChg chg="del">
        <pc:chgData name="Kevin Gnanaraj" userId="368b04864b17ec38" providerId="LiveId" clId="{731398FB-0AE0-4267-9169-DCA9C4E2A7F3}" dt="2020-07-14T20:20:38.223" v="0" actId="47"/>
        <pc:sldMkLst>
          <pc:docMk/>
          <pc:sldMk cId="0" sldId="387"/>
        </pc:sldMkLst>
      </pc:sldChg>
      <pc:sldChg chg="del">
        <pc:chgData name="Kevin Gnanaraj" userId="368b04864b17ec38" providerId="LiveId" clId="{731398FB-0AE0-4267-9169-DCA9C4E2A7F3}" dt="2020-07-14T20:20:38.223" v="0" actId="47"/>
        <pc:sldMkLst>
          <pc:docMk/>
          <pc:sldMk cId="0" sldId="388"/>
        </pc:sldMkLst>
      </pc:sldChg>
    </pc:docChg>
  </pc:docChgLst>
</pc:chgInfo>
</file>

<file path=ppt/media/image1.jpeg>
</file>

<file path=ppt/media/image2.jpeg>
</file>

<file path=ppt/media/image3.pn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BA983-A2D8-4F64-B2B0-5F1DDB4A2AEF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1FAFB-6032-44D9-A479-B769BA3630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BA983-A2D8-4F64-B2B0-5F1DDB4A2AEF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1FAFB-6032-44D9-A479-B769BA3630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BA983-A2D8-4F64-B2B0-5F1DDB4A2AEF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1FAFB-6032-44D9-A479-B769BA3630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BA983-A2D8-4F64-B2B0-5F1DDB4A2AEF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1FAFB-6032-44D9-A479-B769BA3630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BA983-A2D8-4F64-B2B0-5F1DDB4A2AEF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1FAFB-6032-44D9-A479-B769BA3630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BA983-A2D8-4F64-B2B0-5F1DDB4A2AEF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1FAFB-6032-44D9-A479-B769BA3630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BA983-A2D8-4F64-B2B0-5F1DDB4A2AEF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1FAFB-6032-44D9-A479-B769BA3630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BA983-A2D8-4F64-B2B0-5F1DDB4A2AEF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1FAFB-6032-44D9-A479-B769BA3630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BA983-A2D8-4F64-B2B0-5F1DDB4A2AEF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1FAFB-6032-44D9-A479-B769BA3630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BA983-A2D8-4F64-B2B0-5F1DDB4A2AEF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1FAFB-6032-44D9-A479-B769BA3630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BA983-A2D8-4F64-B2B0-5F1DDB4A2AEF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1FAFB-6032-44D9-A479-B769BA3630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CBA983-A2D8-4F64-B2B0-5F1DDB4A2AEF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FAFB-6032-44D9-A479-B769BA36303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44700" y="71120"/>
            <a:ext cx="7031990" cy="500380"/>
          </a:xfrm>
        </p:spPr>
        <p:txBody>
          <a:bodyPr>
            <a:noAutofit/>
          </a:bodyPr>
          <a:lstStyle/>
          <a:p>
            <a:r>
              <a:rPr lang="en-IN" altLang="en-US" sz="2800" b="1" dirty="0">
                <a:solidFill>
                  <a:schemeClr val="bg1"/>
                </a:solidFill>
                <a:cs typeface="+mj-lt"/>
              </a:rPr>
              <a:t>PROJECT GILLS </a:t>
            </a:r>
          </a:p>
        </p:txBody>
      </p:sp>
      <p:sp>
        <p:nvSpPr>
          <p:cNvPr id="5" name="Text Box 4"/>
          <p:cNvSpPr txBox="1"/>
          <p:nvPr/>
        </p:nvSpPr>
        <p:spPr>
          <a:xfrm>
            <a:off x="3472815" y="2387600"/>
            <a:ext cx="219773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IN" alt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RURAL UROLOGY</a:t>
            </a:r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3472815" y="2387600"/>
            <a:ext cx="219773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IN" alt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RURAL UROLOGY</a:t>
            </a:r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58420" y="4528185"/>
            <a:ext cx="9018270" cy="58356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l"/>
            <a:r>
              <a:rPr lang="en-IN" altLang="en-US" sz="3200" b="1">
                <a:solidFill>
                  <a:srgbClr val="FFC000"/>
                </a:solidFill>
              </a:rPr>
              <a:t>   ASSOCIATION OF RURAL SURGEONS OF INDIA  </a:t>
            </a:r>
            <a:endParaRPr lang="en-IN" alt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8675" y="4551680"/>
            <a:ext cx="579120" cy="535940"/>
          </a:xfrm>
          <a:prstGeom prst="rect">
            <a:avLst/>
          </a:prstGeom>
        </p:spPr>
      </p:pic>
      <p:sp>
        <p:nvSpPr>
          <p:cNvPr id="10" name="Rectangle 6"/>
          <p:cNvSpPr/>
          <p:nvPr/>
        </p:nvSpPr>
        <p:spPr>
          <a:xfrm>
            <a:off x="648335" y="1734820"/>
            <a:ext cx="4072255" cy="1938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b="1" dirty="0">
                <a:solidFill>
                  <a:srgbClr val="FF0000"/>
                </a:solidFill>
                <a:latin typeface="Tw Cen MT Condensed" panose="020B0606020104020203" charset="0"/>
                <a:ea typeface="Tw Cen MT Condensed" panose="020B0606020104020203" charset="0"/>
                <a:cs typeface="Tw Cen MT Condensed" panose="020B0606020104020203" charset="0"/>
              </a:rPr>
              <a:t>3 Day workshop 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b="1" dirty="0">
                <a:solidFill>
                  <a:srgbClr val="002060"/>
                </a:solidFill>
                <a:latin typeface="Tw Cen MT Condensed" panose="020B0606020104020203" charset="0"/>
                <a:ea typeface="Tw Cen MT Condensed" panose="020B0606020104020203" charset="0"/>
                <a:cs typeface="Tw Cen MT Condensed" panose="020B0606020104020203" charset="0"/>
              </a:rPr>
              <a:t>Didactic lectures, videos, training on simulators, training with equipment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b="1" dirty="0">
                <a:solidFill>
                  <a:srgbClr val="FF0000"/>
                </a:solidFill>
                <a:latin typeface="Tw Cen MT Condensed" panose="020B0606020104020203" charset="0"/>
                <a:ea typeface="Tw Cen MT Condensed" panose="020B0606020104020203" charset="0"/>
                <a:cs typeface="Tw Cen MT Condensed" panose="020B0606020104020203" charset="0"/>
              </a:rPr>
              <a:t>Certificate from MLCU, ARSI &amp; IFRS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b="1" dirty="0">
                <a:solidFill>
                  <a:srgbClr val="002060"/>
                </a:solidFill>
                <a:latin typeface="Tw Cen MT Condensed" panose="020B0606020104020203" charset="0"/>
                <a:ea typeface="Tw Cen MT Condensed" panose="020B0606020104020203" charset="0"/>
                <a:cs typeface="Tw Cen MT Condensed" panose="020B0606020104020203" charset="0"/>
              </a:rPr>
              <a:t>Low cost Lap Pack from University of Leeds</a:t>
            </a:r>
          </a:p>
        </p:txBody>
      </p:sp>
      <p:pic>
        <p:nvPicPr>
          <p:cNvPr id="12" name="Content Placeholder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5403215" y="1471295"/>
            <a:ext cx="2935605" cy="220154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 Box 2"/>
          <p:cNvSpPr txBox="1"/>
          <p:nvPr/>
        </p:nvSpPr>
        <p:spPr>
          <a:xfrm>
            <a:off x="725170" y="1372235"/>
            <a:ext cx="3502025" cy="368300"/>
          </a:xfrm>
          <a:prstGeom prst="rect">
            <a:avLst/>
          </a:prstGeom>
          <a:gradFill>
            <a:gsLst>
              <a:gs pos="0">
                <a:srgbClr val="012D86"/>
              </a:gs>
              <a:gs pos="100000">
                <a:srgbClr val="0E2557"/>
              </a:gs>
            </a:gsLst>
            <a:lin scaled="0"/>
          </a:gradFill>
        </p:spPr>
        <p:txBody>
          <a:bodyPr wrap="square" rtlCol="0">
            <a:spAutoFit/>
          </a:bodyPr>
          <a:lstStyle/>
          <a:p>
            <a:pPr algn="l"/>
            <a:r>
              <a:rPr lang="en-IN" b="1" dirty="0">
                <a:ln>
                  <a:solidFill>
                    <a:srgbClr val="002060"/>
                  </a:solidFill>
                </a:ln>
                <a:solidFill>
                  <a:schemeClr val="bg1">
                    <a:lumMod val="95000"/>
                  </a:schemeClr>
                </a:solidFill>
                <a:latin typeface="Tw Cen MT Condensed" panose="020B0606020104020203" charset="0"/>
                <a:ea typeface="Tw Cen MT Condensed" panose="020B0606020104020203" charset="0"/>
                <a:cs typeface="Tw Cen MT Condensed" panose="020B0606020104020203" charset="0"/>
                <a:sym typeface="+mn-ea"/>
              </a:rPr>
              <a:t>GILLS  INTRODUCTION  COURSE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44700" y="71120"/>
            <a:ext cx="7031990" cy="500380"/>
          </a:xfrm>
        </p:spPr>
        <p:txBody>
          <a:bodyPr>
            <a:noAutofit/>
          </a:bodyPr>
          <a:lstStyle/>
          <a:p>
            <a:r>
              <a:rPr lang="en-IN" altLang="en-US" sz="2800" b="1" dirty="0">
                <a:solidFill>
                  <a:schemeClr val="bg1"/>
                </a:solidFill>
                <a:cs typeface="+mj-lt"/>
              </a:rPr>
              <a:t>PROJECT GILLS </a:t>
            </a:r>
          </a:p>
        </p:txBody>
      </p:sp>
      <p:sp>
        <p:nvSpPr>
          <p:cNvPr id="5" name="Text Box 4"/>
          <p:cNvSpPr txBox="1"/>
          <p:nvPr/>
        </p:nvSpPr>
        <p:spPr>
          <a:xfrm>
            <a:off x="3472815" y="2387600"/>
            <a:ext cx="219773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IN" alt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RURAL UROLOGY</a:t>
            </a:r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3472815" y="2387600"/>
            <a:ext cx="219773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IN" alt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RURAL UROLOGY</a:t>
            </a:r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58420" y="4528185"/>
            <a:ext cx="9018270" cy="58356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l"/>
            <a:r>
              <a:rPr lang="en-IN" altLang="en-US" sz="3200" b="1">
                <a:solidFill>
                  <a:srgbClr val="FFC000"/>
                </a:solidFill>
              </a:rPr>
              <a:t>   ASSOCIATION OF RURAL SURGEONS OF INDIA  </a:t>
            </a:r>
            <a:endParaRPr lang="en-IN" alt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8675" y="4551680"/>
            <a:ext cx="579120" cy="535940"/>
          </a:xfrm>
          <a:prstGeom prst="rect">
            <a:avLst/>
          </a:prstGeom>
        </p:spPr>
      </p:pic>
      <p:sp>
        <p:nvSpPr>
          <p:cNvPr id="10" name="Rectangle 6"/>
          <p:cNvSpPr/>
          <p:nvPr/>
        </p:nvSpPr>
        <p:spPr>
          <a:xfrm>
            <a:off x="587375" y="1745615"/>
            <a:ext cx="4072255" cy="2245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b="1" dirty="0">
                <a:solidFill>
                  <a:srgbClr val="FF0000"/>
                </a:solidFill>
                <a:latin typeface="Tw Cen MT Condensed" panose="020B0606020104020203" charset="0"/>
                <a:ea typeface="Tw Cen MT Condensed" panose="020B0606020104020203" charset="0"/>
                <a:cs typeface="Tw Cen MT Condensed" panose="020B0606020104020203" charset="0"/>
              </a:rPr>
              <a:t>7 Day workshop at authorized centers 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b="1" dirty="0">
                <a:solidFill>
                  <a:srgbClr val="002060"/>
                </a:solidFill>
                <a:latin typeface="Tw Cen MT Condensed" panose="020B0606020104020203" charset="0"/>
                <a:ea typeface="Tw Cen MT Condensed" panose="020B0606020104020203" charset="0"/>
                <a:cs typeface="Tw Cen MT Condensed" panose="020B0606020104020203" charset="0"/>
              </a:rPr>
              <a:t>Proctorship at the Trainees Centers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b="1" dirty="0">
                <a:solidFill>
                  <a:srgbClr val="FF0000"/>
                </a:solidFill>
                <a:latin typeface="Tw Cen MT Condensed" panose="020B0606020104020203" charset="0"/>
                <a:ea typeface="Tw Cen MT Condensed" panose="020B0606020104020203" charset="0"/>
                <a:cs typeface="Tw Cen MT Condensed" panose="020B0606020104020203" charset="0"/>
              </a:rPr>
              <a:t>Certificate from MLCU, ARSI &amp; IFRS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b="1" dirty="0">
                <a:solidFill>
                  <a:srgbClr val="002060"/>
                </a:solidFill>
                <a:latin typeface="Tw Cen MT Condensed" panose="020B0606020104020203" charset="0"/>
                <a:ea typeface="Tw Cen MT Condensed" panose="020B0606020104020203" charset="0"/>
                <a:cs typeface="Tw Cen MT Condensed" panose="020B0606020104020203" charset="0"/>
              </a:rPr>
              <a:t>Examination &amp; Certification by MLCU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b="1" dirty="0">
                <a:solidFill>
                  <a:srgbClr val="FF0000"/>
                </a:solidFill>
                <a:latin typeface="Tw Cen MT Condensed" panose="020B0606020104020203" charset="0"/>
                <a:ea typeface="Tw Cen MT Condensed" panose="020B0606020104020203" charset="0"/>
                <a:cs typeface="Tw Cen MT Condensed" panose="020B0606020104020203" charset="0"/>
              </a:rPr>
              <a:t>GILLS Equipment set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b="1" dirty="0">
                <a:solidFill>
                  <a:srgbClr val="002060"/>
                </a:solidFill>
                <a:latin typeface="Tw Cen MT Condensed" panose="020B0606020104020203" charset="0"/>
                <a:ea typeface="Tw Cen MT Condensed" panose="020B0606020104020203" charset="0"/>
                <a:cs typeface="Tw Cen MT Condensed" panose="020B0606020104020203" charset="0"/>
              </a:rPr>
              <a:t>Training in Laparoscopy diagnosis and minor procedures 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9240" y="1512570"/>
            <a:ext cx="3178810" cy="2118995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678180" y="1200785"/>
            <a:ext cx="3761740" cy="368300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algn="l"/>
            <a:r>
              <a:rPr lang="en-IN" b="1" dirty="0">
                <a:ln>
                  <a:solidFill>
                    <a:srgbClr val="002060"/>
                  </a:solidFill>
                </a:ln>
                <a:solidFill>
                  <a:schemeClr val="bg1">
                    <a:lumMod val="95000"/>
                  </a:schemeClr>
                </a:solidFill>
                <a:latin typeface="Tw Cen MT Condensed" panose="020B0606020104020203" charset="0"/>
                <a:ea typeface="Tw Cen MT Condensed" panose="020B0606020104020203" charset="0"/>
                <a:cs typeface="Tw Cen MT Condensed" panose="020B0606020104020203" charset="0"/>
                <a:sym typeface="+mn-ea"/>
              </a:rPr>
              <a:t>GILLS BASIC LEVELCERTIFICATE COURSE</a:t>
            </a:r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44700" y="71120"/>
            <a:ext cx="7031990" cy="500380"/>
          </a:xfrm>
        </p:spPr>
        <p:txBody>
          <a:bodyPr>
            <a:noAutofit/>
          </a:bodyPr>
          <a:lstStyle/>
          <a:p>
            <a:r>
              <a:rPr lang="en-IN" altLang="en-US" sz="2800" b="1" dirty="0">
                <a:solidFill>
                  <a:schemeClr val="bg1"/>
                </a:solidFill>
                <a:cs typeface="+mj-lt"/>
              </a:rPr>
              <a:t>PROJECT GILLS </a:t>
            </a:r>
          </a:p>
        </p:txBody>
      </p:sp>
      <p:sp>
        <p:nvSpPr>
          <p:cNvPr id="5" name="Text Box 4"/>
          <p:cNvSpPr txBox="1"/>
          <p:nvPr/>
        </p:nvSpPr>
        <p:spPr>
          <a:xfrm>
            <a:off x="3472815" y="2387600"/>
            <a:ext cx="219773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IN" alt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RURAL UROLOGY</a:t>
            </a:r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3472815" y="2387600"/>
            <a:ext cx="219773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IN" alt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RURAL UROLOGY</a:t>
            </a:r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58420" y="4528185"/>
            <a:ext cx="9018270" cy="58356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l"/>
            <a:r>
              <a:rPr lang="en-IN" altLang="en-US" sz="3200" b="1">
                <a:solidFill>
                  <a:srgbClr val="FFC000"/>
                </a:solidFill>
              </a:rPr>
              <a:t>   ASSOCIATION OF RURAL SURGEONS OF INDIA  </a:t>
            </a:r>
            <a:endParaRPr lang="en-IN" alt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8675" y="4551680"/>
            <a:ext cx="579120" cy="535940"/>
          </a:xfrm>
          <a:prstGeom prst="rect">
            <a:avLst/>
          </a:prstGeom>
        </p:spPr>
      </p:pic>
      <p:sp>
        <p:nvSpPr>
          <p:cNvPr id="10" name="Rectangle 6"/>
          <p:cNvSpPr/>
          <p:nvPr/>
        </p:nvSpPr>
        <p:spPr>
          <a:xfrm>
            <a:off x="580390" y="1722120"/>
            <a:ext cx="4611370" cy="2245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b="1" dirty="0">
                <a:solidFill>
                  <a:srgbClr val="FF0000"/>
                </a:solidFill>
                <a:latin typeface="Tw Cen MT Condensed" panose="020B0606020104020203" charset="0"/>
                <a:ea typeface="Tw Cen MT Condensed" panose="020B0606020104020203" charset="0"/>
                <a:cs typeface="Tw Cen MT Condensed" panose="020B0606020104020203" charset="0"/>
              </a:rPr>
              <a:t>7 Day workshop at authorized centers 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b="1" dirty="0">
                <a:solidFill>
                  <a:srgbClr val="002060"/>
                </a:solidFill>
                <a:latin typeface="Tw Cen MT Condensed" panose="020B0606020104020203" charset="0"/>
                <a:ea typeface="Tw Cen MT Condensed" panose="020B0606020104020203" charset="0"/>
                <a:cs typeface="Tw Cen MT Condensed" panose="020B0606020104020203" charset="0"/>
              </a:rPr>
              <a:t>Proctorship at the Trainees Centers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b="1" dirty="0">
                <a:solidFill>
                  <a:srgbClr val="FF0000"/>
                </a:solidFill>
                <a:latin typeface="Tw Cen MT Condensed" panose="020B0606020104020203" charset="0"/>
                <a:ea typeface="Tw Cen MT Condensed" panose="020B0606020104020203" charset="0"/>
                <a:cs typeface="Tw Cen MT Condensed" panose="020B0606020104020203" charset="0"/>
              </a:rPr>
              <a:t>Certificate from MLCU, Fellowship from ARSI &amp; IFRS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b="1" dirty="0">
                <a:solidFill>
                  <a:srgbClr val="002060"/>
                </a:solidFill>
                <a:latin typeface="Tw Cen MT Condensed" panose="020B0606020104020203" charset="0"/>
                <a:ea typeface="Tw Cen MT Condensed" panose="020B0606020104020203" charset="0"/>
                <a:cs typeface="Tw Cen MT Condensed" panose="020B0606020104020203" charset="0"/>
              </a:rPr>
              <a:t>Examination &amp; Certification by MLCU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b="1" dirty="0">
                <a:solidFill>
                  <a:srgbClr val="FF0000"/>
                </a:solidFill>
                <a:latin typeface="Tw Cen MT Condensed" panose="020B0606020104020203" charset="0"/>
                <a:ea typeface="Tw Cen MT Condensed" panose="020B0606020104020203" charset="0"/>
                <a:cs typeface="Tw Cen MT Condensed" panose="020B0606020104020203" charset="0"/>
              </a:rPr>
              <a:t>GILLS Equipment set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2000" b="1" dirty="0">
                <a:solidFill>
                  <a:srgbClr val="002060"/>
                </a:solidFill>
                <a:latin typeface="Tw Cen MT Condensed" panose="020B0606020104020203" charset="0"/>
                <a:ea typeface="Tw Cen MT Condensed" panose="020B0606020104020203" charset="0"/>
                <a:cs typeface="Tw Cen MT Condensed" panose="020B0606020104020203" charset="0"/>
              </a:rPr>
              <a:t>Training in advanced laparoscopic surgeries </a:t>
            </a:r>
          </a:p>
        </p:txBody>
      </p:sp>
      <p:pic>
        <p:nvPicPr>
          <p:cNvPr id="12" name="Picture 2" descr="C:\Users\karunya\Pictures\Jalukie 2016\IMG_20160203_172142488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588635" y="1722120"/>
            <a:ext cx="3019425" cy="1697990"/>
          </a:xfrm>
          <a:prstGeom prst="ellipse">
            <a:avLst/>
          </a:prstGeom>
          <a:noFill/>
        </p:spPr>
      </p:pic>
      <p:sp>
        <p:nvSpPr>
          <p:cNvPr id="3" name="Text Box 2"/>
          <p:cNvSpPr txBox="1"/>
          <p:nvPr/>
        </p:nvSpPr>
        <p:spPr>
          <a:xfrm>
            <a:off x="678180" y="1219835"/>
            <a:ext cx="4276725" cy="368300"/>
          </a:xfrm>
          <a:prstGeom prst="rect">
            <a:avLst/>
          </a:prstGeom>
          <a:gradFill>
            <a:gsLst>
              <a:gs pos="0">
                <a:srgbClr val="012D86"/>
              </a:gs>
              <a:gs pos="100000">
                <a:srgbClr val="0E2557"/>
              </a:gs>
            </a:gsLst>
            <a:lin scaled="0"/>
          </a:gradFill>
        </p:spPr>
        <p:txBody>
          <a:bodyPr wrap="square" rtlCol="0">
            <a:spAutoFit/>
          </a:bodyPr>
          <a:lstStyle/>
          <a:p>
            <a:pPr algn="l"/>
            <a:r>
              <a:rPr lang="en-IN" b="1" dirty="0">
                <a:ln>
                  <a:solidFill>
                    <a:srgbClr val="002060"/>
                  </a:solidFill>
                </a:ln>
                <a:solidFill>
                  <a:schemeClr val="bg1">
                    <a:lumMod val="95000"/>
                  </a:schemeClr>
                </a:solidFill>
                <a:latin typeface="Tw Cen MT Condensed" panose="020B0606020104020203" charset="0"/>
                <a:ea typeface="Tw Cen MT Condensed" panose="020B0606020104020203" charset="0"/>
                <a:cs typeface="Tw Cen MT Condensed" panose="020B0606020104020203" charset="0"/>
                <a:sym typeface="+mn-ea"/>
              </a:rPr>
              <a:t>GILLS ADVANCED LEVEL FELLOWSHIP COURSE</a:t>
            </a:r>
            <a:endParaRPr lang="en-IN" b="1" dirty="0">
              <a:ln>
                <a:solidFill>
                  <a:srgbClr val="002060"/>
                </a:solidFill>
              </a:ln>
              <a:solidFill>
                <a:schemeClr val="bg1">
                  <a:lumMod val="95000"/>
                </a:schemeClr>
              </a:solidFill>
              <a:latin typeface="Tw Cen MT Condensed" panose="020B0606020104020203" charset="0"/>
              <a:ea typeface="Tw Cen MT Condensed" panose="020B0606020104020203" charset="0"/>
              <a:cs typeface="Tw Cen MT Condensed" panose="020B0606020104020203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147</Words>
  <Application>Microsoft Office PowerPoint</Application>
  <PresentationFormat>On-screen Show (16:9)</PresentationFormat>
  <Paragraphs>31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Tw Cen MT Condensed</vt:lpstr>
      <vt:lpstr>Wingdings</vt:lpstr>
      <vt:lpstr>Office Theme</vt:lpstr>
      <vt:lpstr>PROJECT GILLS </vt:lpstr>
      <vt:lpstr>PROJECT GILLS </vt:lpstr>
      <vt:lpstr>PROJECT GILLS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dell</dc:creator>
  <cp:lastModifiedBy>Kevin Gnanaraj</cp:lastModifiedBy>
  <cp:revision>39</cp:revision>
  <dcterms:created xsi:type="dcterms:W3CDTF">2020-04-09T16:13:00Z</dcterms:created>
  <dcterms:modified xsi:type="dcterms:W3CDTF">2020-07-14T20:20:40Z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1033-11.2.0.9431</vt:lpwstr>
  </property>
</Properties>
</file>

<file path=docProps/thumbnail.jpeg>
</file>